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D24BC4-EB18-4674-B209-93E47B8F0A44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FA8380-B9B8-4B3C-994F-AC7ABE8671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D24BC4-EB18-4674-B209-93E47B8F0A44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FA8380-B9B8-4B3C-994F-AC7ABE8671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D24BC4-EB18-4674-B209-93E47B8F0A44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FA8380-B9B8-4B3C-994F-AC7ABE8671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D24BC4-EB18-4674-B209-93E47B8F0A44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FA8380-B9B8-4B3C-994F-AC7ABE8671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D24BC4-EB18-4674-B209-93E47B8F0A44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FA8380-B9B8-4B3C-994F-AC7ABE8671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D24BC4-EB18-4674-B209-93E47B8F0A44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FA8380-B9B8-4B3C-994F-AC7ABE8671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D24BC4-EB18-4674-B209-93E47B8F0A44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FA8380-B9B8-4B3C-994F-AC7ABE8671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D24BC4-EB18-4674-B209-93E47B8F0A44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FA8380-B9B8-4B3C-994F-AC7ABE8671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D24BC4-EB18-4674-B209-93E47B8F0A44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FA8380-B9B8-4B3C-994F-AC7ABE8671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D24BC4-EB18-4674-B209-93E47B8F0A44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FA8380-B9B8-4B3C-994F-AC7ABE8671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D24BC4-EB18-4674-B209-93E47B8F0A44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FA8380-B9B8-4B3C-994F-AC7ABE8671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5D24BC4-EB18-4674-B209-93E47B8F0A44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CFA8380-B9B8-4B3C-994F-AC7ABE8671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457200"/>
            <a:ext cx="7772400" cy="761999"/>
          </a:xfrm>
          <a:solidFill>
            <a:srgbClr val="FF7C80"/>
          </a:solidFill>
          <a:ln>
            <a:solidFill>
              <a:srgbClr val="C00000"/>
            </a:solidFill>
          </a:ln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C00000"/>
                </a:solidFill>
                <a:latin typeface="Adobe Fan Heiti Std B" pitchFamily="34" charset="-128"/>
                <a:ea typeface="Adobe Fan Heiti Std B" pitchFamily="34" charset="-128"/>
              </a:rPr>
              <a:t>Italy Food Traditions or Food for Holidays</a:t>
            </a:r>
            <a:endParaRPr lang="en-US" sz="3600" dirty="0">
              <a:solidFill>
                <a:srgbClr val="C00000"/>
              </a:solidFill>
              <a:latin typeface="Adobe Fan Heiti Std B" pitchFamily="34" charset="-128"/>
              <a:ea typeface="Adobe Fan Heiti Std B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524000"/>
            <a:ext cx="5903789" cy="340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5181600"/>
            <a:ext cx="2030627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498080" cy="1143000"/>
          </a:xfrm>
        </p:spPr>
        <p:txBody>
          <a:bodyPr/>
          <a:lstStyle/>
          <a:p>
            <a:r>
              <a:rPr lang="en-US" dirty="0" smtClean="0"/>
              <a:t>Traditional Christmas Foods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676400"/>
            <a:ext cx="2438400" cy="180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219200" y="12192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Marinated Vegetable and Olive Salad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71476" y="1676400"/>
            <a:ext cx="2400924" cy="1728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334000" y="12192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Herbed Meatball Soup</a:t>
            </a:r>
            <a:endParaRPr lang="en-US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4419600"/>
            <a:ext cx="26098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600200" y="39624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Rack of Lamb</a:t>
            </a:r>
            <a:endParaRPr lang="en-US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86400" y="4343400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410200" y="3962400"/>
            <a:ext cx="2362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Linguine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7498080" cy="1143000"/>
          </a:xfrm>
        </p:spPr>
        <p:txBody>
          <a:bodyPr/>
          <a:lstStyle/>
          <a:p>
            <a:r>
              <a:rPr lang="en-US" dirty="0" smtClean="0"/>
              <a:t>Traditional Thanksgiving Foods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752600"/>
            <a:ext cx="2590799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676400" y="1219200"/>
            <a:ext cx="2590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Manicotti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1752600"/>
            <a:ext cx="261937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715000" y="12192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Turkey and stuffing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4495800"/>
            <a:ext cx="261937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676400" y="40386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Italian String Beans</a:t>
            </a:r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1200" y="4495800"/>
            <a:ext cx="261937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5867400" y="40386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Pastries</a:t>
            </a:r>
            <a:endParaRPr lang="en-US" dirty="0"/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32</TotalTime>
  <Words>33</Words>
  <Application>Microsoft Office PowerPoint</Application>
  <PresentationFormat>On-screen Show (4:3)</PresentationFormat>
  <Paragraphs>11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Solstice</vt:lpstr>
      <vt:lpstr>Italy Food Traditions or Food for Holidays</vt:lpstr>
      <vt:lpstr>Traditional Christmas Foods</vt:lpstr>
      <vt:lpstr>Traditional Thanksgiving Foods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Food Traditions or Food for Holidays</dc:title>
  <dc:creator>teacher</dc:creator>
  <cp:lastModifiedBy>ksr033</cp:lastModifiedBy>
  <cp:revision>7</cp:revision>
  <dcterms:created xsi:type="dcterms:W3CDTF">2013-01-30T19:52:06Z</dcterms:created>
  <dcterms:modified xsi:type="dcterms:W3CDTF">2013-03-11T18:27:52Z</dcterms:modified>
</cp:coreProperties>
</file>